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51AD8-529E-4DDA-9E05-85E2699987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20618-BD9B-450C-A926-78F4434673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E937-6FCC-442C-981B-FC3BC9D4F3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724B2-683C-46E7-8E2B-F442DC9BA3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28409-8687-41E0-A009-D1FC7F0F4E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73FD5-EA89-4A94-84EE-47327C7E4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9B176-ADA2-49E4-8C7F-247C849812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92AC-34EF-4E89-A9E0-7FDE39F7FF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B06DB-6DB9-4563-B98D-1336AB4B32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F1B02-B713-4AEB-8E0B-94774F2E3C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150F7-80B2-4DF4-ADF8-AC40114E64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7F7671-5D29-4DB7-A3CB-01F8FE1222E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5/5c/Claude_Monet%2C_Impression%2C_soleil_levant%2C_1872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ile:Claude Monet, Impression, soleil levant, 18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600"/>
            <a:ext cx="7143750" cy="5495925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066800" y="5943600"/>
            <a:ext cx="6934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0C0C0"/>
                </a:solidFill>
                <a:latin typeface="Times New Roman" pitchFamily="18" charset="0"/>
              </a:rPr>
              <a:t>“Sunrise” 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0C0C0"/>
                </a:solidFill>
                <a:latin typeface="Times New Roman" pitchFamily="18" charset="0"/>
              </a:rPr>
              <a:t>Claude Monet, 1872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1728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7772400" cy="6035675"/>
          </a:xfrm>
          <a:prstGeom prst="rect">
            <a:avLst/>
          </a:prstGeom>
          <a:noFill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09600" y="6308725"/>
            <a:ext cx="7772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0C0C0"/>
                </a:solidFill>
                <a:latin typeface="Times New Roman" pitchFamily="18" charset="0"/>
              </a:rPr>
              <a:t>“Alnwick from Brizlee” 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0C0C0"/>
                </a:solidFill>
                <a:latin typeface="Times New Roman" pitchFamily="18" charset="0"/>
              </a:rPr>
              <a:t>Thomas Girtin, 1800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Thomas_Girtin_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1350" y="152400"/>
            <a:ext cx="5445125" cy="6705600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" y="3505200"/>
            <a:ext cx="152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0C0C0"/>
                </a:solidFill>
                <a:latin typeface="Times New Roman" pitchFamily="18" charset="0"/>
              </a:rPr>
              <a:t>“Bamburgh Castle”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0C0C0"/>
                </a:solidFill>
                <a:latin typeface="Times New Roman" pitchFamily="18" charset="0"/>
              </a:rPr>
              <a:t>Thomas Girtin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0C0C0"/>
                </a:solidFill>
                <a:latin typeface="Times New Roman" pitchFamily="18" charset="0"/>
              </a:rPr>
              <a:t>1797-1799</a:t>
            </a:r>
          </a:p>
          <a:p>
            <a:pPr>
              <a:spcBef>
                <a:spcPct val="50000"/>
              </a:spcBef>
            </a:pPr>
            <a:endParaRPr lang="en-US" sz="1200" b="1">
              <a:solidFill>
                <a:srgbClr val="C0C0C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John_Robert_Cozens_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715250" cy="5314950"/>
          </a:xfrm>
          <a:prstGeom prst="rect">
            <a:avLst/>
          </a:prstGeo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85800" y="5791200"/>
            <a:ext cx="7696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0C0C0"/>
                </a:solidFill>
                <a:latin typeface="Times New Roman" pitchFamily="18" charset="0"/>
              </a:rPr>
              <a:t>“Lake of Albano”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0C0C0"/>
                </a:solidFill>
                <a:latin typeface="Times New Roman" pitchFamily="18" charset="0"/>
              </a:rPr>
              <a:t>John Robert Cozens, 1777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8388" y="304800"/>
            <a:ext cx="4964112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81000" y="5638800"/>
            <a:ext cx="2895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0C0C0"/>
                </a:solidFill>
                <a:latin typeface="Times New Roman" pitchFamily="18" charset="0"/>
              </a:rPr>
              <a:t>“The Wanderer Above the Sea of Fog”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0C0C0"/>
                </a:solidFill>
                <a:latin typeface="Times New Roman" pitchFamily="18" charset="0"/>
              </a:rPr>
              <a:t>Caspar David Friedrich, 1818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382000" cy="556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81000" y="6248400"/>
            <a:ext cx="8458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0C0C0"/>
                </a:solidFill>
                <a:latin typeface="Times New Roman" pitchFamily="18" charset="0"/>
              </a:rPr>
              <a:t>“Aurora Borealis”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0C0C0"/>
                </a:solidFill>
                <a:latin typeface="Times New Roman" pitchFamily="18" charset="0"/>
              </a:rPr>
              <a:t>Frederic Edwin Church, 1865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56</Words>
  <Application>Microsoft Office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</vt:vector>
  </TitlesOfParts>
  <Company>BCPS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BCPS</dc:creator>
  <cp:lastModifiedBy>joelguzman</cp:lastModifiedBy>
  <cp:revision>14</cp:revision>
  <dcterms:created xsi:type="dcterms:W3CDTF">2010-02-22T13:34:50Z</dcterms:created>
  <dcterms:modified xsi:type="dcterms:W3CDTF">2016-04-04T18:34:33Z</dcterms:modified>
</cp:coreProperties>
</file>